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7"/>
  </p:handoutMasterIdLst>
  <p:sldIdLst>
    <p:sldId id="259" r:id="rId2"/>
    <p:sldId id="260" r:id="rId3"/>
    <p:sldId id="264" r:id="rId4"/>
    <p:sldId id="262" r:id="rId5"/>
    <p:sldId id="261" r:id="rId6"/>
  </p:sldIdLst>
  <p:sldSz cx="12192000" cy="6858000"/>
  <p:notesSz cx="6810375" cy="99425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263B0-B9B6-410A-8E5E-1EFAF43C58F6}" type="datetimeFigureOut">
              <a:rPr lang="pl-PL" smtClean="0"/>
              <a:t>01.04.2020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5CC77-2233-4678-975F-68765C40AFB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79952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C758-7C41-45F7-AC03-55D7E8FABE62}" type="datetimeFigureOut">
              <a:rPr lang="pl-PL" smtClean="0"/>
              <a:t>01.04.2020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9483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C758-7C41-45F7-AC03-55D7E8FABE62}" type="datetimeFigureOut">
              <a:rPr lang="pl-PL" smtClean="0"/>
              <a:t>01.04.2020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3495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85ECC758-7C41-45F7-AC03-55D7E8FABE62}" type="datetimeFigureOut">
              <a:rPr lang="pl-PL" smtClean="0"/>
              <a:t>01.04.2020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8554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C758-7C41-45F7-AC03-55D7E8FABE62}" type="datetimeFigureOut">
              <a:rPr lang="pl-PL" smtClean="0"/>
              <a:t>01.04.2020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056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ECC758-7C41-45F7-AC03-55D7E8FABE62}" type="datetimeFigureOut">
              <a:rPr lang="pl-PL" smtClean="0"/>
              <a:t>01.04.2020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63537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C758-7C41-45F7-AC03-55D7E8FABE62}" type="datetimeFigureOut">
              <a:rPr lang="pl-PL" smtClean="0"/>
              <a:t>01.04.2020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8187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C758-7C41-45F7-AC03-55D7E8FABE62}" type="datetimeFigureOut">
              <a:rPr lang="pl-PL" smtClean="0"/>
              <a:t>01.04.2020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547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C758-7C41-45F7-AC03-55D7E8FABE62}" type="datetimeFigureOut">
              <a:rPr lang="pl-PL" smtClean="0"/>
              <a:t>01.04.2020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5837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C758-7C41-45F7-AC03-55D7E8FABE62}" type="datetimeFigureOut">
              <a:rPr lang="pl-PL" smtClean="0"/>
              <a:t>01.04.2020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2176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C758-7C41-45F7-AC03-55D7E8FABE62}" type="datetimeFigureOut">
              <a:rPr lang="pl-PL" smtClean="0"/>
              <a:t>01.04.2020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6168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C758-7C41-45F7-AC03-55D7E8FABE62}" type="datetimeFigureOut">
              <a:rPr lang="pl-PL" smtClean="0"/>
              <a:t>01.04.2020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7396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85ECC758-7C41-45F7-AC03-55D7E8FABE62}" type="datetimeFigureOut">
              <a:rPr lang="pl-PL" smtClean="0"/>
              <a:t>01.04.2020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70681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Mazowiecka Policja </a:t>
            </a:r>
            <a:br>
              <a:rPr lang="pl-PL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Apeluje</a:t>
            </a:r>
            <a:endParaRPr lang="pl-PL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az 2" descr="blacha-mazowsze"/>
          <p:cNvPicPr>
            <a:picLocks noChangeAspect="1" noChangeArrowheads="1"/>
          </p:cNvPicPr>
          <p:nvPr/>
        </p:nvPicPr>
        <p:blipFill>
          <a:blip r:embed="rId2" cstate="print">
            <a:lum bright="14000" contrast="-14000"/>
          </a:blip>
          <a:srcRect/>
          <a:stretch>
            <a:fillRect/>
          </a:stretch>
        </p:blipFill>
        <p:spPr bwMode="auto">
          <a:xfrm>
            <a:off x="4599708" y="-139816"/>
            <a:ext cx="2291541" cy="2168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Prostokąt 2"/>
          <p:cNvSpPr/>
          <p:nvPr/>
        </p:nvSpPr>
        <p:spPr>
          <a:xfrm>
            <a:off x="2743541" y="5031570"/>
            <a:ext cx="62892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3200" b="1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NOWE </a:t>
            </a:r>
            <a:r>
              <a:rPr lang="pl-PL" sz="3200" b="1" dirty="0" smtClean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OBOSTRZENIA  I  ZASADY</a:t>
            </a:r>
            <a:endParaRPr lang="pl-PL" sz="3200" b="1" dirty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59684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6473" y="2175163"/>
            <a:ext cx="10986653" cy="4364181"/>
          </a:xfrm>
        </p:spPr>
        <p:txBody>
          <a:bodyPr>
            <a:normAutofit/>
          </a:bodyPr>
          <a:lstStyle/>
          <a:p>
            <a:r>
              <a:rPr lang="pl-PL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związku z sytuacją występowania </a:t>
            </a:r>
            <a:r>
              <a:rPr lang="pl-PL" sz="2400" b="1" dirty="0" err="1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koronawirusa</a:t>
            </a:r>
            <a:r>
              <a:rPr lang="pl-PL" sz="2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</a:t>
            </a:r>
            <a:r>
              <a:rPr lang="pl-PL" sz="2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Polsce rząd wprowadził nowe, ostrzejsze zasady bezpieczeństwa publicznego, </a:t>
            </a:r>
            <a:r>
              <a:rPr lang="pl-PL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tym </a:t>
            </a:r>
            <a:r>
              <a:rPr lang="pl-PL" sz="2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kolejne ograniczenia </a:t>
            </a:r>
            <a:r>
              <a:rPr lang="pl-PL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przemieszczaniu </a:t>
            </a:r>
            <a:r>
              <a:rPr lang="pl-PL" sz="2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się</a:t>
            </a:r>
            <a:r>
              <a:rPr lang="pl-PL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pl-PL" sz="2400" dirty="0" smtClean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Od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1 kwietnia do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odwołania, osoby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do 18. roku życia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nie mogą wyjść z domu bez opieki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dorosłego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opiekuna.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Tylko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obecność rodzica, opiekuna prawnego lub kogoś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dorosłego,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usprawiedliwia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obecność dzieci i młodzieży na ulicach i innych miejscach publicznych.</a:t>
            </a:r>
          </a:p>
          <a:p>
            <a:endParaRPr lang="pl-P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2" descr="blacha-mazowsze"/>
          <p:cNvPicPr>
            <a:picLocks noChangeAspect="1" noChangeArrowheads="1"/>
          </p:cNvPicPr>
          <p:nvPr/>
        </p:nvPicPr>
        <p:blipFill>
          <a:blip r:embed="rId2" cstate="print">
            <a:lum bright="14000" contrast="-14000"/>
          </a:blip>
          <a:srcRect/>
          <a:stretch>
            <a:fillRect/>
          </a:stretch>
        </p:blipFill>
        <p:spPr bwMode="auto">
          <a:xfrm>
            <a:off x="0" y="184872"/>
            <a:ext cx="1781174" cy="16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1781175" y="284163"/>
            <a:ext cx="9205824" cy="1508125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Szanowni Rodzice i Opiekunowie</a:t>
            </a:r>
            <a:r>
              <a:rPr lang="pl-PL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3998206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02919" y="2466108"/>
            <a:ext cx="9784080" cy="3751811"/>
          </a:xfrm>
        </p:spPr>
        <p:txBody>
          <a:bodyPr/>
          <a:lstStyle/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Wprowadzony został obowiązek utrzymania co najmniej 2-metrowej odległości między pieszymi, który dotyczy także rodzin i bliskich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Wyłączeni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 tego obowiązku będą:</a:t>
            </a:r>
          </a:p>
          <a:p>
            <a:pPr marL="0" indent="0"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- rodzice z dziećmi wymagającymi opieki (do 13. roku życia),</a:t>
            </a:r>
          </a:p>
          <a:p>
            <a:pPr marL="0" indent="0"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- a także osoby niepełnosprawne lub niemogące się samodzielnie poruszać i ich opiekunowie.</a:t>
            </a:r>
          </a:p>
          <a:p>
            <a:endParaRPr lang="pl-PL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Szanowni Rodzice i Opiekunowie</a:t>
            </a:r>
            <a:r>
              <a:rPr lang="pl-PL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pl-PL" sz="3200" dirty="0"/>
          </a:p>
        </p:txBody>
      </p:sp>
      <p:pic>
        <p:nvPicPr>
          <p:cNvPr id="5" name="Obraz 2" descr="blacha-mazowsze"/>
          <p:cNvPicPr>
            <a:picLocks noChangeAspect="1" noChangeArrowheads="1"/>
          </p:cNvPicPr>
          <p:nvPr/>
        </p:nvPicPr>
        <p:blipFill>
          <a:blip r:embed="rId2" cstate="print">
            <a:lum bright="14000" contrast="-14000"/>
          </a:blip>
          <a:srcRect/>
          <a:stretch>
            <a:fillRect/>
          </a:stretch>
        </p:blipFill>
        <p:spPr bwMode="auto">
          <a:xfrm>
            <a:off x="0" y="184872"/>
            <a:ext cx="1781174" cy="16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3466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1" y="2011679"/>
            <a:ext cx="11222182" cy="4402975"/>
          </a:xfrm>
        </p:spPr>
        <p:txBody>
          <a:bodyPr>
            <a:normAutofit lnSpcReduction="10000"/>
          </a:bodyPr>
          <a:lstStyle/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Ponadto został wprowadzony zakaz korzystania z parków, plaż, bulwarów, promenad i rowerów miejskich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a także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terenów zielonych, pełniących funkcje publiczne. Zakaz dotyczy więc parków, zieleńców, promenad, bulwarów, ogrodów botanicznych i zoologicznych czy ogródków jordanowskich.  </a:t>
            </a: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Ostatnie doświadczenia pokazują, że są to miejsca, w których dochodzi do przebywania, przemieszczania i gromadzenia się ludzi, w tym młodzieży i rodziców z dziećmi, a tym samym – do zwiększenia szans na zakażenie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pl-PL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Prosimy o respektowanie nowych zasad bezpieczeństwa! Uczulmy także dzieci i młodzież na przestrzeganie tych zasad</a:t>
            </a:r>
            <a:r>
              <a:rPr lang="pl-PL" sz="2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r>
              <a:rPr lang="pl-PL" sz="2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Brak respektowania obowiązków wynikających z władzy rodzicielskiej może skutkować pociągnięciem Państwa do odpowiedzialności prawnej.</a:t>
            </a:r>
            <a:endParaRPr lang="pl-PL" sz="24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Pozwoli to nam wszystkim uniknąć bądź zminimalizować ryzyko zarażenia.</a:t>
            </a:r>
            <a:endParaRPr lang="pl-PL" sz="24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2729345" y="284176"/>
            <a:ext cx="8257654" cy="1508760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Szanowni Rodzice i Opiekunowie</a:t>
            </a:r>
            <a:r>
              <a:rPr lang="pl-PL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pl-PL" sz="3200" dirty="0"/>
          </a:p>
        </p:txBody>
      </p:sp>
      <p:pic>
        <p:nvPicPr>
          <p:cNvPr id="5" name="Obraz 2" descr="blacha-mazowsze"/>
          <p:cNvPicPr>
            <a:picLocks noChangeAspect="1" noChangeArrowheads="1"/>
          </p:cNvPicPr>
          <p:nvPr/>
        </p:nvPicPr>
        <p:blipFill>
          <a:blip r:embed="rId2" cstate="print">
            <a:lum bright="14000" contrast="-14000"/>
          </a:blip>
          <a:srcRect/>
          <a:stretch>
            <a:fillRect/>
          </a:stretch>
        </p:blipFill>
        <p:spPr bwMode="auto">
          <a:xfrm>
            <a:off x="0" y="184872"/>
            <a:ext cx="1781174" cy="16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76666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95746" y="2011680"/>
            <a:ext cx="10848110" cy="4583084"/>
          </a:xfrm>
        </p:spPr>
        <p:txBody>
          <a:bodyPr>
            <a:normAutofit fontScale="92500" lnSpcReduction="10000"/>
          </a:bodyPr>
          <a:lstStyle/>
          <a:p>
            <a:r>
              <a:rPr lang="pl-PL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związku z sytuacją występowania </a:t>
            </a:r>
            <a:r>
              <a:rPr lang="pl-PL" sz="2400" b="1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koronawirusa</a:t>
            </a:r>
            <a:r>
              <a:rPr lang="pl-PL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 Polsce rząd wprowadził nowe, ostrzejsze zasady bezpieczeństwa publicznego, w tym kolejne ograniczenia w przemieszczaniu się!</a:t>
            </a: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Od 1 kwietnia do odwołania, osoby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które nie ukończyły 18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. roku życia nie mogą wyjść z domu bez opieki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osób dorosłych. </a:t>
            </a:r>
          </a:p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Dlatego na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ulicach i innych miejscach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publicznych, możecie przebywać tylko pod opieką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rodzica, opiekuna prawnego lub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jakiegoś innego dorosłego.  </a:t>
            </a: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Zaniechajcie wychodzenia z domu, jeżeli nie jest to bezwzględnie konieczne!</a:t>
            </a:r>
          </a:p>
          <a:p>
            <a:r>
              <a:rPr lang="pl-PL" sz="2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Unikajcie miejsc publicznych!</a:t>
            </a:r>
          </a:p>
          <a:p>
            <a:r>
              <a:rPr lang="pl-PL" sz="2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Respektujcie wszelkie zasady </a:t>
            </a:r>
            <a:r>
              <a:rPr lang="pl-PL" sz="2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bezpieczeństwa</a:t>
            </a:r>
            <a:r>
              <a:rPr lang="pl-PL" sz="2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pamiętając, że za nieprzestrzeganie przepisów możecie być pociągnięci do odpowiedzialności prawnej!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  <p:pic>
        <p:nvPicPr>
          <p:cNvPr id="5" name="Obraz 2" descr="blacha-mazowsze"/>
          <p:cNvPicPr>
            <a:picLocks noChangeAspect="1" noChangeArrowheads="1"/>
          </p:cNvPicPr>
          <p:nvPr/>
        </p:nvPicPr>
        <p:blipFill>
          <a:blip r:embed="rId2" cstate="print">
            <a:lum bright="14000" contrast="-14000"/>
          </a:blip>
          <a:srcRect/>
          <a:stretch>
            <a:fillRect/>
          </a:stretch>
        </p:blipFill>
        <p:spPr bwMode="auto">
          <a:xfrm>
            <a:off x="32016" y="184872"/>
            <a:ext cx="1781174" cy="16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Drodzy uczniowie! </a:t>
            </a:r>
            <a:r>
              <a:rPr lang="pl-PL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Mazowiecka </a:t>
            </a:r>
            <a:r>
              <a:rPr lang="pl-PL" sz="3100" dirty="0">
                <a:latin typeface="Arial" panose="020B0604020202020204" pitchFamily="34" charset="0"/>
                <a:cs typeface="Arial" panose="020B0604020202020204" pitchFamily="34" charset="0"/>
              </a:rPr>
              <a:t>Policja </a:t>
            </a:r>
            <a:r>
              <a:rPr lang="pl-PL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apeluje: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0247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ski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ski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Paski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TM03090430[[fn=Paski]]</Template>
  <TotalTime>84</TotalTime>
  <Words>293</Words>
  <Application>Microsoft Office PowerPoint</Application>
  <PresentationFormat>Panoramiczny</PresentationFormat>
  <Paragraphs>27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Calibri</vt:lpstr>
      <vt:lpstr>Corbel</vt:lpstr>
      <vt:lpstr>Wingdings</vt:lpstr>
      <vt:lpstr>Paski</vt:lpstr>
      <vt:lpstr>Mazowiecka Policja  Apeluje</vt:lpstr>
      <vt:lpstr>Szanowni Rodzice i Opiekunowie!</vt:lpstr>
      <vt:lpstr>Szanowni Rodzice i Opiekunowie!</vt:lpstr>
      <vt:lpstr>Szanowni Rodzice i Opiekunowie!</vt:lpstr>
      <vt:lpstr>Drodzy uczniowie!  Mazowiecka Policja apeluje: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Agnieszka Guza</dc:creator>
  <cp:lastModifiedBy>Agnieszka Guza</cp:lastModifiedBy>
  <cp:revision>13</cp:revision>
  <cp:lastPrinted>2020-04-01T09:43:34Z</cp:lastPrinted>
  <dcterms:created xsi:type="dcterms:W3CDTF">2020-03-26T15:33:22Z</dcterms:created>
  <dcterms:modified xsi:type="dcterms:W3CDTF">2020-04-01T09:44:43Z</dcterms:modified>
</cp:coreProperties>
</file>